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_rels/presentation.xml.rels" ContentType="application/vnd.openxmlformats-package.relationships+xml"/>
  <Override PartName="/customXml/itemProps3.xml" ContentType="application/vnd.openxmlformats-officedocument.customXml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37463412" cy="21067712"/>
  <p:notesSz cx="7772400" cy="10058400"/>
</p:presentation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2" Type="http://schemas.openxmlformats.org/officeDocument/2006/relationships/slideMaster" Target="slideMasters/slideMaster1.xml"/><Relationship Id="rId1" Type="http://schemas.openxmlformats.org/officeDocument/2006/relationships/theme" Target="theme/theme1.xml"/><Relationship Id="rId6" Type="http://schemas.openxmlformats.org/officeDocument/2006/relationships/customXml" Target="../customXml/item3.xml"/><Relationship Id="rId5" Type="http://schemas.openxmlformats.org/officeDocument/2006/relationships/customXml" Target="../customXml/item2.xml"/><Relationship Id="rId4" Type="http://schemas.openxmlformats.org/officeDocument/2006/relationships/customXml" Target="../customXml/item1.xml"/>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873080" y="4929480"/>
            <a:ext cx="3371652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873080" y="11311560"/>
            <a:ext cx="3371652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873080" y="492948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9149480" y="492948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9149480" y="1131156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873080" y="1131156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873080" y="4929480"/>
            <a:ext cx="33716520" cy="1221876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873080" y="4929480"/>
            <a:ext cx="33716520" cy="1221876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11073960" y="4929120"/>
            <a:ext cx="15314040" cy="1221876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11073960" y="4929120"/>
            <a:ext cx="15314040" cy="122187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873080" y="4929480"/>
            <a:ext cx="33716520" cy="12218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873080" y="4929480"/>
            <a:ext cx="33716520" cy="1221876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873080" y="4929480"/>
            <a:ext cx="16453440" cy="1221876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9149480" y="4929480"/>
            <a:ext cx="16453440" cy="1221876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873080" y="840240"/>
            <a:ext cx="33716520" cy="16308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873080" y="492948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873080" y="1131156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9149480" y="4929480"/>
            <a:ext cx="16453440" cy="1221876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873080" y="4929480"/>
            <a:ext cx="16453440" cy="1221876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9149480" y="492948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9149480" y="1131156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873080" y="492948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9149480" y="4929480"/>
            <a:ext cx="1645344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873080" y="11311560"/>
            <a:ext cx="33716520" cy="5828040"/>
          </a:xfrm>
          <a:prstGeom prst="rect">
            <a:avLst/>
          </a:prstGeom>
        </p:spPr>
        <p:txBody>
          <a:bodyPr lIns="0" rIns="0" tIns="0" bIns="0"/>
          <a:p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873080" y="840240"/>
            <a:ext cx="33716520" cy="351792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622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title text format</a:t>
            </a:r>
            <a:endParaRPr b="0" lang="en-US" sz="622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873080" y="4929480"/>
            <a:ext cx="33716520" cy="1221876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169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1169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873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873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736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73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736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73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483840" y="407520"/>
            <a:ext cx="36419400" cy="3516480"/>
          </a:xfrm>
          <a:prstGeom prst="roundRect">
            <a:avLst>
              <a:gd name="adj" fmla="val 4450"/>
            </a:avLst>
          </a:prstGeom>
          <a:solidFill>
            <a:srgbClr val="c78059"/>
          </a:solidFill>
          <a:ln w="76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" name="CustomShape 2"/>
          <p:cNvSpPr/>
          <p:nvPr/>
        </p:nvSpPr>
        <p:spPr>
          <a:xfrm>
            <a:off x="8063640" y="4361760"/>
            <a:ext cx="21283200" cy="16275240"/>
          </a:xfrm>
          <a:prstGeom prst="roundRect">
            <a:avLst>
              <a:gd name="adj" fmla="val 902"/>
            </a:avLst>
          </a:prstGeom>
          <a:solidFill>
            <a:srgbClr val="749094"/>
          </a:solidFill>
          <a:ln w="76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" name="CustomShape 3"/>
          <p:cNvSpPr/>
          <p:nvPr/>
        </p:nvSpPr>
        <p:spPr>
          <a:xfrm>
            <a:off x="496800" y="4361760"/>
            <a:ext cx="7082280" cy="7917120"/>
          </a:xfrm>
          <a:prstGeom prst="roundRect">
            <a:avLst>
              <a:gd name="adj" fmla="val 3206"/>
            </a:avLst>
          </a:prstGeom>
          <a:solidFill>
            <a:schemeClr val="bg2">
              <a:lumMod val="50000"/>
            </a:schemeClr>
          </a:solidFill>
          <a:ln w="76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9" name="CustomShape 4"/>
          <p:cNvSpPr/>
          <p:nvPr/>
        </p:nvSpPr>
        <p:spPr>
          <a:xfrm>
            <a:off x="483840" y="12719880"/>
            <a:ext cx="7082280" cy="7917120"/>
          </a:xfrm>
          <a:prstGeom prst="roundRect">
            <a:avLst>
              <a:gd name="adj" fmla="val 3206"/>
            </a:avLst>
          </a:prstGeom>
          <a:solidFill>
            <a:schemeClr val="bg2">
              <a:lumMod val="50000"/>
            </a:schemeClr>
          </a:solidFill>
          <a:ln w="76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5"/>
          <p:cNvSpPr/>
          <p:nvPr/>
        </p:nvSpPr>
        <p:spPr>
          <a:xfrm>
            <a:off x="29808000" y="4361760"/>
            <a:ext cx="7082280" cy="7589520"/>
          </a:xfrm>
          <a:prstGeom prst="roundRect">
            <a:avLst>
              <a:gd name="adj" fmla="val 2650"/>
            </a:avLst>
          </a:prstGeom>
          <a:solidFill>
            <a:schemeClr val="bg1">
              <a:lumMod val="50000"/>
            </a:schemeClr>
          </a:solidFill>
          <a:ln w="76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6"/>
          <p:cNvSpPr/>
          <p:nvPr/>
        </p:nvSpPr>
        <p:spPr>
          <a:xfrm>
            <a:off x="29771280" y="16836120"/>
            <a:ext cx="7082280" cy="3800520"/>
          </a:xfrm>
          <a:prstGeom prst="roundRect">
            <a:avLst>
              <a:gd name="adj" fmla="val 3951"/>
            </a:avLst>
          </a:prstGeom>
          <a:solidFill>
            <a:schemeClr val="bg1">
              <a:lumMod val="50000"/>
            </a:schemeClr>
          </a:solidFill>
          <a:ln w="76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7"/>
          <p:cNvSpPr/>
          <p:nvPr/>
        </p:nvSpPr>
        <p:spPr>
          <a:xfrm>
            <a:off x="29771280" y="12312720"/>
            <a:ext cx="7082280" cy="4162320"/>
          </a:xfrm>
          <a:prstGeom prst="roundRect">
            <a:avLst>
              <a:gd name="adj" fmla="val 3951"/>
            </a:avLst>
          </a:prstGeom>
          <a:solidFill>
            <a:schemeClr val="bg1">
              <a:lumMod val="50000"/>
            </a:schemeClr>
          </a:solidFill>
          <a:ln w="7632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8"/>
          <p:cNvSpPr/>
          <p:nvPr/>
        </p:nvSpPr>
        <p:spPr>
          <a:xfrm>
            <a:off x="691560" y="4554720"/>
            <a:ext cx="66920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Santrauka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9"/>
          <p:cNvSpPr/>
          <p:nvPr/>
        </p:nvSpPr>
        <p:spPr>
          <a:xfrm>
            <a:off x="691560" y="5551200"/>
            <a:ext cx="66920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Open Sans"/>
              </a:rPr>
              <a:t>Tekstas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10"/>
          <p:cNvSpPr/>
          <p:nvPr/>
        </p:nvSpPr>
        <p:spPr>
          <a:xfrm>
            <a:off x="2946960" y="974880"/>
            <a:ext cx="31493520" cy="1425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1" lang="en-US" sz="649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Pranešimo pavadinimas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11"/>
          <p:cNvSpPr/>
          <p:nvPr/>
        </p:nvSpPr>
        <p:spPr>
          <a:xfrm>
            <a:off x="2987280" y="2090880"/>
            <a:ext cx="31493520" cy="139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r>
              <a:rPr b="0" lang="en-US" sz="421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Autoriaus vardas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421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Atstovaujama institucija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12"/>
          <p:cNvSpPr/>
          <p:nvPr/>
        </p:nvSpPr>
        <p:spPr>
          <a:xfrm>
            <a:off x="787320" y="5317560"/>
            <a:ext cx="786960" cy="34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13"/>
          <p:cNvSpPr/>
          <p:nvPr/>
        </p:nvSpPr>
        <p:spPr>
          <a:xfrm>
            <a:off x="691560" y="12968640"/>
            <a:ext cx="66920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Įvadas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14"/>
          <p:cNvSpPr/>
          <p:nvPr/>
        </p:nvSpPr>
        <p:spPr>
          <a:xfrm>
            <a:off x="691560" y="14116320"/>
            <a:ext cx="66920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Open Sans"/>
              </a:rPr>
              <a:t>Tekstas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15"/>
          <p:cNvSpPr/>
          <p:nvPr/>
        </p:nvSpPr>
        <p:spPr>
          <a:xfrm>
            <a:off x="787320" y="13810320"/>
            <a:ext cx="786960" cy="34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16"/>
          <p:cNvSpPr/>
          <p:nvPr/>
        </p:nvSpPr>
        <p:spPr>
          <a:xfrm>
            <a:off x="8496000" y="4554720"/>
            <a:ext cx="629856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Metodologija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17"/>
          <p:cNvSpPr/>
          <p:nvPr/>
        </p:nvSpPr>
        <p:spPr>
          <a:xfrm>
            <a:off x="8496000" y="5514840"/>
            <a:ext cx="98413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Open Sans"/>
              </a:rPr>
              <a:t>Tekstas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8"/>
          <p:cNvSpPr/>
          <p:nvPr/>
        </p:nvSpPr>
        <p:spPr>
          <a:xfrm>
            <a:off x="8561520" y="5317560"/>
            <a:ext cx="786960" cy="34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9"/>
          <p:cNvSpPr/>
          <p:nvPr/>
        </p:nvSpPr>
        <p:spPr>
          <a:xfrm>
            <a:off x="19059480" y="5514840"/>
            <a:ext cx="984132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Open Sans"/>
              </a:rPr>
              <a:t>Tekstas, paveikslėliai, grafikai ir kt.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20"/>
          <p:cNvSpPr/>
          <p:nvPr/>
        </p:nvSpPr>
        <p:spPr>
          <a:xfrm>
            <a:off x="30003120" y="4554720"/>
            <a:ext cx="66920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Tyrimo rezultatai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21"/>
          <p:cNvSpPr/>
          <p:nvPr/>
        </p:nvSpPr>
        <p:spPr>
          <a:xfrm>
            <a:off x="30001680" y="5514840"/>
            <a:ext cx="66920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Open Sans"/>
              </a:rPr>
              <a:t>Tekstas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2"/>
          <p:cNvSpPr/>
          <p:nvPr/>
        </p:nvSpPr>
        <p:spPr>
          <a:xfrm>
            <a:off x="30057480" y="5352120"/>
            <a:ext cx="786960" cy="34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23"/>
          <p:cNvSpPr/>
          <p:nvPr/>
        </p:nvSpPr>
        <p:spPr>
          <a:xfrm>
            <a:off x="29967840" y="12595680"/>
            <a:ext cx="66920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Išvados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24"/>
          <p:cNvSpPr/>
          <p:nvPr/>
        </p:nvSpPr>
        <p:spPr>
          <a:xfrm>
            <a:off x="29966400" y="13499280"/>
            <a:ext cx="66920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Open Sans"/>
              </a:rPr>
              <a:t>Tekstas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25"/>
          <p:cNvSpPr/>
          <p:nvPr/>
        </p:nvSpPr>
        <p:spPr>
          <a:xfrm>
            <a:off x="30022200" y="13352040"/>
            <a:ext cx="786960" cy="34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6"/>
          <p:cNvSpPr/>
          <p:nvPr/>
        </p:nvSpPr>
        <p:spPr>
          <a:xfrm>
            <a:off x="29967840" y="17091720"/>
            <a:ext cx="669204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4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Padėkos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27"/>
          <p:cNvSpPr/>
          <p:nvPr/>
        </p:nvSpPr>
        <p:spPr>
          <a:xfrm>
            <a:off x="30061800" y="17925120"/>
            <a:ext cx="786960" cy="34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28"/>
          <p:cNvSpPr/>
          <p:nvPr/>
        </p:nvSpPr>
        <p:spPr>
          <a:xfrm>
            <a:off x="1105560" y="974880"/>
            <a:ext cx="3237480" cy="209124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622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Logo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CustomShape 29"/>
          <p:cNvSpPr/>
          <p:nvPr/>
        </p:nvSpPr>
        <p:spPr>
          <a:xfrm>
            <a:off x="33024240" y="1045080"/>
            <a:ext cx="3237480" cy="2091240"/>
          </a:xfrm>
          <a:prstGeom prst="roundRect">
            <a:avLst>
              <a:gd name="adj" fmla="val 16667"/>
            </a:avLst>
          </a:prstGeom>
          <a:solidFill>
            <a:schemeClr val="bg1">
              <a:lumMod val="5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622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Arial"/>
              </a:rPr>
              <a:t>Logo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30"/>
          <p:cNvSpPr/>
          <p:nvPr/>
        </p:nvSpPr>
        <p:spPr>
          <a:xfrm>
            <a:off x="29966400" y="17999280"/>
            <a:ext cx="6692040" cy="51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Open Sans"/>
              </a:rPr>
              <a:t>Tekstas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C86EE0D9B4304ABA15BF4800936853" ma:contentTypeVersion="7" ma:contentTypeDescription="Create a new document." ma:contentTypeScope="" ma:versionID="46cdaaa73b61293621d8c34feaeffd4f">
  <xsd:schema xmlns:xsd="http://www.w3.org/2001/XMLSchema" xmlns:xs="http://www.w3.org/2001/XMLSchema" xmlns:p="http://schemas.microsoft.com/office/2006/metadata/properties" xmlns:ns2="d5f8a9f3-e074-4ac7-b9e7-c1d0373ab0a2" targetNamespace="http://schemas.microsoft.com/office/2006/metadata/properties" ma:root="true" ma:fieldsID="5a9f2df51843e39f4b9fcf2e5b5dc209" ns2:_="">
    <xsd:import namespace="d5f8a9f3-e074-4ac7-b9e7-c1d0373ab0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f8a9f3-e074-4ac7-b9e7-c1d0373ab0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749FC0-7C4E-4903-B22F-6A3B6BC8D75D}"/>
</file>

<file path=customXml/itemProps2.xml><?xml version="1.0" encoding="utf-8"?>
<ds:datastoreItem xmlns:ds="http://schemas.openxmlformats.org/officeDocument/2006/customXml" ds:itemID="{F66C61E2-CE09-4BB2-B673-10A5BF9A0039}"/>
</file>

<file path=customXml/itemProps3.xml><?xml version="1.0" encoding="utf-8"?>
<ds:datastoreItem xmlns:ds="http://schemas.openxmlformats.org/officeDocument/2006/customXml" ds:itemID="{E5B9B23A-C7F2-437B-8D29-035851BCFFD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Application>LibreOffice/5.1.6.2$Linux_X86_64 LibreOffice_project/10m0$Build-2</Application>
  <Words>70</Words>
  <Paragraphs>17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to create a scientific poster</dc:title>
  <dc:subject>Free Research Poster</dc:subject>
  <dc:creator>Graphicsland/MakeSigns.com</dc:creator>
  <cp:keywords>scientific research template custom poster presentation symposium printing powerpoint create design example sample download</cp:keywords>
  <dc:description>Download our scientific poster templates at no cost to you and get one step closer to making a great research poster.</dc:description>
  <cp:lastModifiedBy/>
  <cp:revision>22</cp:revision>
  <cp:lastPrinted>2012-07-31T19:59:21Z</cp:lastPrinted>
  <dcterms:modified xsi:type="dcterms:W3CDTF">2022-04-26T13:58:30Z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  <property fmtid="{D5CDD505-2E9C-101B-9397-08002B2CF9AE}" pid="12" name="category">
    <vt:lpwstr>research posters template</vt:lpwstr>
  </property>
  <property fmtid="{D5CDD505-2E9C-101B-9397-08002B2CF9AE}" pid="13" name="ContentTypeId">
    <vt:lpwstr>0x01010041C86EE0D9B4304ABA15BF4800936853</vt:lpwstr>
  </property>
</Properties>
</file>